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sldIdLst>
    <p:sldId id="256" r:id="rId2"/>
    <p:sldId id="258" r:id="rId3"/>
    <p:sldId id="264" r:id="rId4"/>
    <p:sldId id="262" r:id="rId5"/>
    <p:sldId id="263" r:id="rId6"/>
    <p:sldId id="266" r:id="rId7"/>
    <p:sldId id="268" r:id="rId8"/>
    <p:sldId id="265" r:id="rId9"/>
    <p:sldId id="267" r:id="rId10"/>
    <p:sldId id="270" r:id="rId11"/>
    <p:sldId id="271" r:id="rId12"/>
    <p:sldId id="272" r:id="rId13"/>
    <p:sldId id="273" r:id="rId14"/>
    <p:sldId id="274" r:id="rId15"/>
    <p:sldId id="275" r:id="rId16"/>
    <p:sldId id="276" r:id="rId17"/>
  </p:sldIdLst>
  <p:sldSz cx="12192000" cy="6858000"/>
  <p:notesSz cx="6858000" cy="9144000"/>
  <p:embeddedFontLst>
    <p:embeddedFont>
      <p:font typeface="Calibri" pitchFamily="34" charset="0"/>
      <p:regular r:id="rId18"/>
      <p:bold r:id="rId19"/>
      <p:italic r:id="rId20"/>
      <p:boldItalic r:id="rId21"/>
    </p:embeddedFont>
    <p:embeddedFont>
      <p:font typeface="Calibri Light" charset="0"/>
      <p:regular r:id="rId22"/>
      <p: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81" d="100"/>
          <a:sy n="81" d="100"/>
        </p:scale>
        <p:origin x="-300" y="-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audio1.wav>
</file>

<file path=ppt/media/audio2.wav>
</file>

<file path=ppt/media/audio3.wav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323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4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725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0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672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42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876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757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06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479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991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FEFD8-2151-478C-9C1C-0545885223F3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B1172-D443-4544-A958-E06E27C02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450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7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audio" Target="../media/audio2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7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audio" Target="../media/audio2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7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audio" Target="../media/audio3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7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audio" Target="../media/audio2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7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audio" Target="../media/audio2.wav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7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audio" Target="../media/audio3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Hangin_with_the_Worm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89755" y="-60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0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1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8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806" y="4601497"/>
            <a:ext cx="10112478" cy="2241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834" y="4200549"/>
            <a:ext cx="1388168" cy="18788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505" y="4200549"/>
            <a:ext cx="1375254" cy="1878869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24465" y="206477"/>
            <a:ext cx="11592232" cy="18288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 + 1 = ?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24465" y="213131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A. 2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489291" y="214640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B. 3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120677" y="6154058"/>
            <a:ext cx="6586651" cy="631713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Ngày hôm sau . The next day </a:t>
            </a:r>
          </a:p>
        </p:txBody>
      </p:sp>
    </p:spTree>
    <p:extLst>
      <p:ext uri="{BB962C8B-B14F-4D97-AF65-F5344CB8AC3E}">
        <p14:creationId xmlns:p14="http://schemas.microsoft.com/office/powerpoint/2010/main" val="2361840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Game Ov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4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you w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15" grpId="0" animBg="1"/>
      <p:bldP spid="15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806" y="4601497"/>
            <a:ext cx="10112478" cy="2241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834" y="4200549"/>
            <a:ext cx="1388168" cy="18788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505" y="4200549"/>
            <a:ext cx="1375254" cy="1878869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24465" y="206477"/>
            <a:ext cx="11592232" cy="18288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 + 1 = ?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24465" y="213131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A. 5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489291" y="214640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B. 4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120677" y="6154058"/>
            <a:ext cx="6586651" cy="631713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Ngày hôm sau . The next day </a:t>
            </a:r>
          </a:p>
        </p:txBody>
      </p:sp>
    </p:spTree>
    <p:extLst>
      <p:ext uri="{BB962C8B-B14F-4D97-AF65-F5344CB8AC3E}">
        <p14:creationId xmlns:p14="http://schemas.microsoft.com/office/powerpoint/2010/main" val="883997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Game Ov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4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you w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15" grpId="0" animBg="1"/>
      <p:bldP spid="15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806" y="4601497"/>
            <a:ext cx="10112478" cy="2241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834" y="4200549"/>
            <a:ext cx="1388168" cy="18788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505" y="4200549"/>
            <a:ext cx="1375254" cy="1878869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24465" y="206477"/>
            <a:ext cx="11592232" cy="18288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 + 1 = ?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24465" y="213131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A. 6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489291" y="214640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B. 7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120677" y="6154058"/>
            <a:ext cx="6586651" cy="631713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Ngày hôm sau . The next day </a:t>
            </a:r>
          </a:p>
        </p:txBody>
      </p:sp>
    </p:spTree>
    <p:extLst>
      <p:ext uri="{BB962C8B-B14F-4D97-AF65-F5344CB8AC3E}">
        <p14:creationId xmlns:p14="http://schemas.microsoft.com/office/powerpoint/2010/main" val="384095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you w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Game Ov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15" grpId="0" animBg="1"/>
      <p:bldP spid="15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806" y="4601497"/>
            <a:ext cx="10112478" cy="2241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834" y="4200549"/>
            <a:ext cx="1388168" cy="18788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505" y="4200549"/>
            <a:ext cx="1375254" cy="1878869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24465" y="206477"/>
            <a:ext cx="11592232" cy="18288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2 - 1 = ?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24465" y="213131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A. 2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489291" y="214640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B. 1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120677" y="6154058"/>
            <a:ext cx="6586651" cy="631713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Ngày hôm sau . The next day </a:t>
            </a:r>
          </a:p>
        </p:txBody>
      </p:sp>
    </p:spTree>
    <p:extLst>
      <p:ext uri="{BB962C8B-B14F-4D97-AF65-F5344CB8AC3E}">
        <p14:creationId xmlns:p14="http://schemas.microsoft.com/office/powerpoint/2010/main" val="377810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Game Ov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4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you w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15" grpId="0" animBg="1"/>
      <p:bldP spid="15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806" y="4601497"/>
            <a:ext cx="10112478" cy="2241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834" y="4200549"/>
            <a:ext cx="1388168" cy="18788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505" y="4200549"/>
            <a:ext cx="1375254" cy="1878869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24465" y="206477"/>
            <a:ext cx="11592232" cy="18288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 – 1 = ?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24465" y="213131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A. 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489291" y="214640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5B9BD5">
                    <a:lumMod val="20000"/>
                    <a:lumOff val="8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B. 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120677" y="6154058"/>
            <a:ext cx="6586651" cy="631713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Ngày hôm sau . The next day </a:t>
            </a:r>
          </a:p>
        </p:txBody>
      </p:sp>
    </p:spTree>
    <p:extLst>
      <p:ext uri="{BB962C8B-B14F-4D97-AF65-F5344CB8AC3E}">
        <p14:creationId xmlns:p14="http://schemas.microsoft.com/office/powerpoint/2010/main" val="1606546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Game Ov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4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you w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15" grpId="0" animBg="1"/>
      <p:bldP spid="15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492" y="0"/>
            <a:ext cx="3724472" cy="39269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958592" cy="51915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492" y="3148685"/>
            <a:ext cx="4766949" cy="36610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49" y="3196983"/>
            <a:ext cx="2996843" cy="36127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1695" y="0"/>
            <a:ext cx="84466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0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4.07407E-6 L 0.73997 -0.6016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992" y="-300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7" y="274395"/>
            <a:ext cx="5048865" cy="6583605"/>
          </a:xfrm>
          <a:prstGeom prst="rect">
            <a:avLst/>
          </a:prstGeom>
        </p:spPr>
      </p:pic>
      <p:sp>
        <p:nvSpPr>
          <p:cNvPr id="10" name="Rounded Rectangular Callout 9"/>
          <p:cNvSpPr/>
          <p:nvPr/>
        </p:nvSpPr>
        <p:spPr>
          <a:xfrm flipH="1">
            <a:off x="5769568" y="274395"/>
            <a:ext cx="5603281" cy="2321169"/>
          </a:xfrm>
          <a:prstGeom prst="wedgeRoundRectCallout">
            <a:avLst>
              <a:gd name="adj1" fmla="val 72526"/>
              <a:gd name="adj2" fmla="val 30379"/>
              <a:gd name="adj3" fmla="val 1666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/>
              <a:t>Các ngươi hãy đăng ký kênh Trợ giảng ngay</a:t>
            </a:r>
          </a:p>
          <a:p>
            <a:pPr algn="ctr"/>
            <a:r>
              <a:rPr lang="en-US" sz="3600"/>
              <a:t>Subscribe channel TRO GIANG now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69568" y="4614709"/>
            <a:ext cx="5001434" cy="113877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>
                <a:ln w="10160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DESIGN BY TRO GIANG</a:t>
            </a:r>
          </a:p>
          <a:p>
            <a:pPr algn="ctr"/>
            <a:r>
              <a:rPr lang="en-US" sz="2800" b="1">
                <a:ln w="10160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youtube.com/trogiang</a:t>
            </a:r>
          </a:p>
        </p:txBody>
      </p:sp>
    </p:spTree>
    <p:extLst>
      <p:ext uri="{BB962C8B-B14F-4D97-AF65-F5344CB8AC3E}">
        <p14:creationId xmlns:p14="http://schemas.microsoft.com/office/powerpoint/2010/main" val="127022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0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/>
      <p:bldP spid="1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048" y="692486"/>
            <a:ext cx="5570807" cy="557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73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1000">
        <p14:flash/>
      </p:transition>
    </mc:Choice>
    <mc:Fallback xmlns="">
      <p:transition spd="slow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-6939830" y="30253"/>
            <a:ext cx="6511159" cy="6511159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048" y="692486"/>
            <a:ext cx="5570807" cy="557080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281" y="2913344"/>
            <a:ext cx="472440" cy="52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146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33333E-6 L 0.78971 0.0189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79" y="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5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C -0.01381 0.022 -0.03632 0.0176 -0.05221 0.05301 C -0.06159 0.09352 -0.06745 0.11899 -0.06967 0.15787 " pathEditMode="relative" rAng="0" ptsTypes="AAA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90" y="7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8971 0.01898 L 1.57474 0.0189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24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-6939830" y="30253"/>
            <a:ext cx="6511159" cy="6511159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4129" y="1272423"/>
            <a:ext cx="3467060" cy="41858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92171" y="3756074"/>
            <a:ext cx="2138291" cy="195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749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33333E-6 L 0.78971 0.0189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79" y="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8971 0.01898 L 1.57474 0.01898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24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44460" y="906663"/>
            <a:ext cx="6773065" cy="8177238"/>
          </a:xfrm>
          <a:prstGeom prst="rect">
            <a:avLst/>
          </a:prstGeom>
        </p:spPr>
      </p:pic>
      <p:sp>
        <p:nvSpPr>
          <p:cNvPr id="2" name="Rounded Rectangular Callout 1"/>
          <p:cNvSpPr/>
          <p:nvPr/>
        </p:nvSpPr>
        <p:spPr>
          <a:xfrm>
            <a:off x="2377440" y="956603"/>
            <a:ext cx="4065563" cy="2321169"/>
          </a:xfrm>
          <a:prstGeom prst="wedgeRoundRectCallout">
            <a:avLst>
              <a:gd name="adj1" fmla="val 72526"/>
              <a:gd name="adj2" fmla="val 30379"/>
              <a:gd name="adj3" fmla="val 1666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/>
              <a:t>Bạch Tuyết </a:t>
            </a:r>
          </a:p>
          <a:p>
            <a:pPr algn="ctr"/>
            <a:r>
              <a:rPr lang="en-US" sz="3600"/>
              <a:t>Ngươi sẽ chết chắc</a:t>
            </a:r>
          </a:p>
          <a:p>
            <a:pPr algn="ctr"/>
            <a:r>
              <a:rPr lang="en-US" sz="3600"/>
              <a:t>Snow White</a:t>
            </a:r>
          </a:p>
          <a:p>
            <a:pPr algn="ctr"/>
            <a:r>
              <a:rPr lang="en-US" sz="3600"/>
              <a:t>You will die</a:t>
            </a:r>
          </a:p>
        </p:txBody>
      </p:sp>
    </p:spTree>
    <p:extLst>
      <p:ext uri="{BB962C8B-B14F-4D97-AF65-F5344CB8AC3E}">
        <p14:creationId xmlns:p14="http://schemas.microsoft.com/office/powerpoint/2010/main" val="823044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1000">
        <p14:flash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7" y="274395"/>
            <a:ext cx="5048865" cy="6583605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 flipH="1">
            <a:off x="5521919" y="274395"/>
            <a:ext cx="4065563" cy="2321169"/>
          </a:xfrm>
          <a:prstGeom prst="wedgeRoundRectCallout">
            <a:avLst>
              <a:gd name="adj1" fmla="val 72526"/>
              <a:gd name="adj2" fmla="val 30379"/>
              <a:gd name="adj3" fmla="val 1666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/>
              <a:t>Gọi Bạch Tuyết vào đây cho ta</a:t>
            </a:r>
          </a:p>
          <a:p>
            <a:pPr algn="ctr"/>
            <a:r>
              <a:rPr lang="en-US" sz="3600"/>
              <a:t>Call her on here</a:t>
            </a:r>
          </a:p>
        </p:txBody>
      </p:sp>
    </p:spTree>
    <p:extLst>
      <p:ext uri="{BB962C8B-B14F-4D97-AF65-F5344CB8AC3E}">
        <p14:creationId xmlns:p14="http://schemas.microsoft.com/office/powerpoint/2010/main" val="571098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3000">
        <p14:reveal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131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spd="slow" advClick="0" advTm="1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716" y="3787877"/>
            <a:ext cx="6676103" cy="33380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454" y="3687098"/>
            <a:ext cx="1035174" cy="14010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347" y="3687098"/>
            <a:ext cx="1025545" cy="14010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6" y="2281448"/>
            <a:ext cx="3509687" cy="4576552"/>
          </a:xfrm>
          <a:prstGeom prst="rect">
            <a:avLst/>
          </a:prstGeom>
        </p:spPr>
      </p:pic>
      <p:sp>
        <p:nvSpPr>
          <p:cNvPr id="10" name="Rounded Rectangular Callout 9"/>
          <p:cNvSpPr/>
          <p:nvPr/>
        </p:nvSpPr>
        <p:spPr>
          <a:xfrm flipH="1">
            <a:off x="1983464" y="0"/>
            <a:ext cx="4670086" cy="2068825"/>
          </a:xfrm>
          <a:prstGeom prst="wedgeRoundRectCallout">
            <a:avLst>
              <a:gd name="adj1" fmla="val 33909"/>
              <a:gd name="adj2" fmla="val 99846"/>
              <a:gd name="adj3" fmla="val 1666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/>
              <a:t>Chỉ có một trái không có độc. Ngươi hãy chọn đi</a:t>
            </a:r>
          </a:p>
          <a:p>
            <a:pPr algn="ctr"/>
            <a:r>
              <a:rPr lang="en-US" sz="3600"/>
              <a:t>Choose ! Now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7496829" y="2256502"/>
            <a:ext cx="4655842" cy="458675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4072191" y="5338915"/>
            <a:ext cx="3723152" cy="1061884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>
                <a:solidFill>
                  <a:schemeClr val="bg1">
                    <a:lumMod val="50000"/>
                  </a:schemeClr>
                </a:solidFill>
              </a:rPr>
              <a:t>Play</a:t>
            </a:r>
          </a:p>
        </p:txBody>
      </p:sp>
      <p:pic>
        <p:nvPicPr>
          <p:cNvPr id="16" name="zoom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215292" y="-60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1934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61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10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7806" y="4601497"/>
            <a:ext cx="10112478" cy="2241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834" y="4200549"/>
            <a:ext cx="1388168" cy="18788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505" y="4200549"/>
            <a:ext cx="1375254" cy="1878869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24465" y="206477"/>
            <a:ext cx="11592232" cy="182880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chemeClr val="accent1">
                    <a:lumMod val="20000"/>
                    <a:lumOff val="80000"/>
                  </a:schemeClr>
                </a:solidFill>
              </a:rPr>
              <a:t>1 + 1 = ?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24465" y="213131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chemeClr val="accent1">
                    <a:lumMod val="20000"/>
                    <a:lumOff val="80000"/>
                  </a:schemeClr>
                </a:solidFill>
              </a:rPr>
              <a:t>A. 2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489291" y="2146401"/>
            <a:ext cx="5427406" cy="12903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chemeClr val="accent1">
                    <a:lumMod val="20000"/>
                    <a:lumOff val="80000"/>
                  </a:schemeClr>
                </a:solidFill>
              </a:rPr>
              <a:t>B. 3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120677" y="6154058"/>
            <a:ext cx="6586651" cy="631713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bg1">
                    <a:lumMod val="50000"/>
                  </a:schemeClr>
                </a:solidFill>
              </a:rPr>
              <a:t>Ngày hôm sau . The next day </a:t>
            </a:r>
          </a:p>
        </p:txBody>
      </p:sp>
    </p:spTree>
    <p:extLst>
      <p:ext uri="{BB962C8B-B14F-4D97-AF65-F5344CB8AC3E}">
        <p14:creationId xmlns:p14="http://schemas.microsoft.com/office/powerpoint/2010/main" val="5242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you wi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Game Ov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15" grpId="0" animBg="1"/>
      <p:bldP spid="15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</Words>
  <Application>Microsoft Office PowerPoint</Application>
  <PresentationFormat>Custom</PresentationFormat>
  <Paragraphs>37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thuvienhoclieu.com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thuvienhoclieu.com</dc:title>
  <dc:creator>thuvienhoclieu.com</dc:creator>
  <cp:keywords>thuvienhoclieu.com</cp:keywords>
  <dc:description>thuvienhoclieu.com</dc:description>
  <cp:lastModifiedBy/>
  <cp:revision>1</cp:revision>
  <dcterms:created xsi:type="dcterms:W3CDTF">2021-08-13T05:12:04Z</dcterms:created>
  <dcterms:modified xsi:type="dcterms:W3CDTF">2021-08-13T05:12:42Z</dcterms:modified>
</cp:coreProperties>
</file>

<file path=docProps/thumbnail.jpeg>
</file>